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7" autoAdjust="0"/>
    <p:restoredTop sz="94660"/>
  </p:normalViewPr>
  <p:slideViewPr>
    <p:cSldViewPr snapToGrid="0">
      <p:cViewPr varScale="1">
        <p:scale>
          <a:sx n="52" d="100"/>
          <a:sy n="52" d="100"/>
        </p:scale>
        <p:origin x="108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A226-6FA2-4B95-ACFB-7A3B48725785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9822-D7C3-462A-9CAC-E876461A6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901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A226-6FA2-4B95-ACFB-7A3B48725785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9822-D7C3-462A-9CAC-E876461A6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40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A226-6FA2-4B95-ACFB-7A3B48725785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9822-D7C3-462A-9CAC-E876461A6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80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A226-6FA2-4B95-ACFB-7A3B48725785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9822-D7C3-462A-9CAC-E876461A6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81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A226-6FA2-4B95-ACFB-7A3B48725785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9822-D7C3-462A-9CAC-E876461A6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5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A226-6FA2-4B95-ACFB-7A3B48725785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9822-D7C3-462A-9CAC-E876461A6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356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A226-6FA2-4B95-ACFB-7A3B48725785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9822-D7C3-462A-9CAC-E876461A6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96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A226-6FA2-4B95-ACFB-7A3B48725785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9822-D7C3-462A-9CAC-E876461A6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85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A226-6FA2-4B95-ACFB-7A3B48725785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9822-D7C3-462A-9CAC-E876461A6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81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A226-6FA2-4B95-ACFB-7A3B48725785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9822-D7C3-462A-9CAC-E876461A6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98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A226-6FA2-4B95-ACFB-7A3B48725785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9822-D7C3-462A-9CAC-E876461A6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743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BA226-6FA2-4B95-ACFB-7A3B48725785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B9822-D7C3-462A-9CAC-E876461A6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51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304234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0341" y="0"/>
            <a:ext cx="53042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743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5281127" cy="68308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0873" y="1"/>
            <a:ext cx="5281127" cy="68308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66523" y="1511559"/>
            <a:ext cx="205895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This template shows  what to put in each box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Please print out and use the first page for the actual project.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885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Granite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Stock, Nathan C</dc:creator>
  <cp:lastModifiedBy>Stock, Nathan C</cp:lastModifiedBy>
  <cp:revision>1</cp:revision>
  <dcterms:created xsi:type="dcterms:W3CDTF">2017-08-18T20:23:07Z</dcterms:created>
  <dcterms:modified xsi:type="dcterms:W3CDTF">2017-08-18T20:23:40Z</dcterms:modified>
</cp:coreProperties>
</file>