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6"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F6A788-6D86-4B8A-950D-9D4595E3A3CF}"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D9A49-AD0C-4CE8-97E0-A8261BE03A20}" type="slidenum">
              <a:rPr lang="en-US" smtClean="0"/>
              <a:t>‹#›</a:t>
            </a:fld>
            <a:endParaRPr lang="en-US"/>
          </a:p>
        </p:txBody>
      </p:sp>
    </p:spTree>
    <p:extLst>
      <p:ext uri="{BB962C8B-B14F-4D97-AF65-F5344CB8AC3E}">
        <p14:creationId xmlns:p14="http://schemas.microsoft.com/office/powerpoint/2010/main" val="274720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F6A788-6D86-4B8A-950D-9D4595E3A3CF}"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D9A49-AD0C-4CE8-97E0-A8261BE03A20}" type="slidenum">
              <a:rPr lang="en-US" smtClean="0"/>
              <a:t>‹#›</a:t>
            </a:fld>
            <a:endParaRPr lang="en-US"/>
          </a:p>
        </p:txBody>
      </p:sp>
    </p:spTree>
    <p:extLst>
      <p:ext uri="{BB962C8B-B14F-4D97-AF65-F5344CB8AC3E}">
        <p14:creationId xmlns:p14="http://schemas.microsoft.com/office/powerpoint/2010/main" val="179462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F6A788-6D86-4B8A-950D-9D4595E3A3CF}"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D9A49-AD0C-4CE8-97E0-A8261BE03A20}" type="slidenum">
              <a:rPr lang="en-US" smtClean="0"/>
              <a:t>‹#›</a:t>
            </a:fld>
            <a:endParaRPr lang="en-US"/>
          </a:p>
        </p:txBody>
      </p:sp>
    </p:spTree>
    <p:extLst>
      <p:ext uri="{BB962C8B-B14F-4D97-AF65-F5344CB8AC3E}">
        <p14:creationId xmlns:p14="http://schemas.microsoft.com/office/powerpoint/2010/main" val="339775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F6A788-6D86-4B8A-950D-9D4595E3A3CF}"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D9A49-AD0C-4CE8-97E0-A8261BE03A20}" type="slidenum">
              <a:rPr lang="en-US" smtClean="0"/>
              <a:t>‹#›</a:t>
            </a:fld>
            <a:endParaRPr lang="en-US"/>
          </a:p>
        </p:txBody>
      </p:sp>
    </p:spTree>
    <p:extLst>
      <p:ext uri="{BB962C8B-B14F-4D97-AF65-F5344CB8AC3E}">
        <p14:creationId xmlns:p14="http://schemas.microsoft.com/office/powerpoint/2010/main" val="356938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F6A788-6D86-4B8A-950D-9D4595E3A3CF}"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D9A49-AD0C-4CE8-97E0-A8261BE03A20}" type="slidenum">
              <a:rPr lang="en-US" smtClean="0"/>
              <a:t>‹#›</a:t>
            </a:fld>
            <a:endParaRPr lang="en-US"/>
          </a:p>
        </p:txBody>
      </p:sp>
    </p:spTree>
    <p:extLst>
      <p:ext uri="{BB962C8B-B14F-4D97-AF65-F5344CB8AC3E}">
        <p14:creationId xmlns:p14="http://schemas.microsoft.com/office/powerpoint/2010/main" val="345740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F6A788-6D86-4B8A-950D-9D4595E3A3CF}"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D9A49-AD0C-4CE8-97E0-A8261BE03A20}" type="slidenum">
              <a:rPr lang="en-US" smtClean="0"/>
              <a:t>‹#›</a:t>
            </a:fld>
            <a:endParaRPr lang="en-US"/>
          </a:p>
        </p:txBody>
      </p:sp>
    </p:spTree>
    <p:extLst>
      <p:ext uri="{BB962C8B-B14F-4D97-AF65-F5344CB8AC3E}">
        <p14:creationId xmlns:p14="http://schemas.microsoft.com/office/powerpoint/2010/main" val="223376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F6A788-6D86-4B8A-950D-9D4595E3A3CF}" type="datetimeFigureOut">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D9A49-AD0C-4CE8-97E0-A8261BE03A20}" type="slidenum">
              <a:rPr lang="en-US" smtClean="0"/>
              <a:t>‹#›</a:t>
            </a:fld>
            <a:endParaRPr lang="en-US"/>
          </a:p>
        </p:txBody>
      </p:sp>
    </p:spTree>
    <p:extLst>
      <p:ext uri="{BB962C8B-B14F-4D97-AF65-F5344CB8AC3E}">
        <p14:creationId xmlns:p14="http://schemas.microsoft.com/office/powerpoint/2010/main" val="186711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F6A788-6D86-4B8A-950D-9D4595E3A3CF}"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D9A49-AD0C-4CE8-97E0-A8261BE03A20}" type="slidenum">
              <a:rPr lang="en-US" smtClean="0"/>
              <a:t>‹#›</a:t>
            </a:fld>
            <a:endParaRPr lang="en-US"/>
          </a:p>
        </p:txBody>
      </p:sp>
    </p:spTree>
    <p:extLst>
      <p:ext uri="{BB962C8B-B14F-4D97-AF65-F5344CB8AC3E}">
        <p14:creationId xmlns:p14="http://schemas.microsoft.com/office/powerpoint/2010/main" val="302505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6A788-6D86-4B8A-950D-9D4595E3A3CF}"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D9A49-AD0C-4CE8-97E0-A8261BE03A20}" type="slidenum">
              <a:rPr lang="en-US" smtClean="0"/>
              <a:t>‹#›</a:t>
            </a:fld>
            <a:endParaRPr lang="en-US"/>
          </a:p>
        </p:txBody>
      </p:sp>
    </p:spTree>
    <p:extLst>
      <p:ext uri="{BB962C8B-B14F-4D97-AF65-F5344CB8AC3E}">
        <p14:creationId xmlns:p14="http://schemas.microsoft.com/office/powerpoint/2010/main" val="205267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F6A788-6D86-4B8A-950D-9D4595E3A3CF}"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D9A49-AD0C-4CE8-97E0-A8261BE03A20}" type="slidenum">
              <a:rPr lang="en-US" smtClean="0"/>
              <a:t>‹#›</a:t>
            </a:fld>
            <a:endParaRPr lang="en-US"/>
          </a:p>
        </p:txBody>
      </p:sp>
    </p:spTree>
    <p:extLst>
      <p:ext uri="{BB962C8B-B14F-4D97-AF65-F5344CB8AC3E}">
        <p14:creationId xmlns:p14="http://schemas.microsoft.com/office/powerpoint/2010/main" val="230388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F6A788-6D86-4B8A-950D-9D4595E3A3CF}"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D9A49-AD0C-4CE8-97E0-A8261BE03A20}" type="slidenum">
              <a:rPr lang="en-US" smtClean="0"/>
              <a:t>‹#›</a:t>
            </a:fld>
            <a:endParaRPr lang="en-US"/>
          </a:p>
        </p:txBody>
      </p:sp>
    </p:spTree>
    <p:extLst>
      <p:ext uri="{BB962C8B-B14F-4D97-AF65-F5344CB8AC3E}">
        <p14:creationId xmlns:p14="http://schemas.microsoft.com/office/powerpoint/2010/main" val="124620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6A788-6D86-4B8A-950D-9D4595E3A3CF}" type="datetimeFigureOut">
              <a:rPr lang="en-US" smtClean="0"/>
              <a:t>9/6/2017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D9A49-AD0C-4CE8-97E0-A8261BE03A20}" type="slidenum">
              <a:rPr lang="en-US" smtClean="0"/>
              <a:t>‹#›</a:t>
            </a:fld>
            <a:endParaRPr lang="en-US"/>
          </a:p>
        </p:txBody>
      </p:sp>
    </p:spTree>
    <p:extLst>
      <p:ext uri="{BB962C8B-B14F-4D97-AF65-F5344CB8AC3E}">
        <p14:creationId xmlns:p14="http://schemas.microsoft.com/office/powerpoint/2010/main" val="3007053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Harry Potter and the Order of the Phoenix</a:t>
            </a:r>
          </a:p>
        </p:txBody>
      </p:sp>
      <p:sp>
        <p:nvSpPr>
          <p:cNvPr id="3" name="Subtitle 2"/>
          <p:cNvSpPr>
            <a:spLocks noGrp="1"/>
          </p:cNvSpPr>
          <p:nvPr>
            <p:ph type="subTitle" idx="1"/>
          </p:nvPr>
        </p:nvSpPr>
        <p:spPr/>
        <p:txBody>
          <a:bodyPr/>
          <a:lstStyle/>
          <a:p>
            <a:endParaRPr lang="en-US" dirty="0"/>
          </a:p>
        </p:txBody>
      </p:sp>
      <p:pic>
        <p:nvPicPr>
          <p:cNvPr id="4"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4152900" y="4220747"/>
            <a:ext cx="3949700" cy="2393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unbri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281" y="3016543"/>
            <a:ext cx="2026344" cy="28267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Image result for order of the phoenix 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811" y="3245436"/>
            <a:ext cx="2898463" cy="175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24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Sirius Black’s death  </a:t>
            </a:r>
          </a:p>
        </p:txBody>
      </p:sp>
      <p:pic>
        <p:nvPicPr>
          <p:cNvPr id="10242" name="Picture 2" descr="Image result for sirius black"/>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bwMode="auto">
          <a:xfrm>
            <a:off x="4539622" y="3797899"/>
            <a:ext cx="1972573" cy="294307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sirius black d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77" y="4207930"/>
            <a:ext cx="3725173" cy="212301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sirius black d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195" y="3499317"/>
            <a:ext cx="2835275" cy="196201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sirius black dead"/>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670925" y="4796590"/>
            <a:ext cx="3444875" cy="20614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63306" y="2070340"/>
            <a:ext cx="8773064" cy="1200329"/>
          </a:xfrm>
          <a:prstGeom prst="rect">
            <a:avLst/>
          </a:prstGeom>
          <a:noFill/>
        </p:spPr>
        <p:txBody>
          <a:bodyPr wrap="square" rtlCol="0">
            <a:spAutoFit/>
          </a:bodyPr>
          <a:lstStyle/>
          <a:p>
            <a:r>
              <a:rPr lang="en-US" dirty="0"/>
              <a:t>Sirius Black is Harry’s godfather. While at the Ministry, Sirius Black and some of the members of the Order of the Phoenix come to help the DA fight Voldemort and the Death Eaters. Bellatrix </a:t>
            </a:r>
            <a:r>
              <a:rPr lang="en-US" dirty="0" err="1"/>
              <a:t>Lestrange</a:t>
            </a:r>
            <a:r>
              <a:rPr lang="en-US" dirty="0"/>
              <a:t> kills Sirius, making Harry super sad. Harry asks a ghost at Hogwarts if Sirius will come back as a ghost, but the ghost says he won't, making Harry still feel very sad.   </a:t>
            </a:r>
          </a:p>
        </p:txBody>
      </p:sp>
    </p:spTree>
    <p:extLst>
      <p:ext uri="{BB962C8B-B14F-4D97-AF65-F5344CB8AC3E}">
        <p14:creationId xmlns:p14="http://schemas.microsoft.com/office/powerpoint/2010/main" val="363757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Returning to Hogwarts </a:t>
            </a:r>
          </a:p>
        </p:txBody>
      </p:sp>
      <p:sp>
        <p:nvSpPr>
          <p:cNvPr id="3" name="Content Placeholder 2"/>
          <p:cNvSpPr>
            <a:spLocks noGrp="1"/>
          </p:cNvSpPr>
          <p:nvPr>
            <p:ph idx="1"/>
          </p:nvPr>
        </p:nvSpPr>
        <p:spPr>
          <a:xfrm>
            <a:off x="1066800" y="1968500"/>
            <a:ext cx="9001125" cy="1945563"/>
          </a:xfrm>
        </p:spPr>
        <p:txBody>
          <a:bodyPr/>
          <a:lstStyle/>
          <a:p>
            <a:r>
              <a:rPr lang="en-US" dirty="0"/>
              <a:t>After the battle at the Ministry, Harry and his friends return back to Hogwarts to finish their schooling.</a:t>
            </a:r>
          </a:p>
          <a:p>
            <a:endParaRPr lang="en-US" dirty="0"/>
          </a:p>
          <a:p>
            <a:endParaRPr lang="en-US" dirty="0"/>
          </a:p>
        </p:txBody>
      </p:sp>
      <p:pic>
        <p:nvPicPr>
          <p:cNvPr id="1026" name="Picture 2" descr="Image result for Hogw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73709"/>
            <a:ext cx="4225925" cy="2634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rry, hermione and Ron walking into Hogw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850" y="3283495"/>
            <a:ext cx="3216591" cy="241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96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47075" cy="2602362"/>
          </a:xfrm>
        </p:spPr>
        <p:txBody>
          <a:bodyPr>
            <a:normAutofit fontScale="90000"/>
          </a:bodyPr>
          <a:lstStyle/>
          <a:p>
            <a:r>
              <a:rPr lang="en-US" dirty="0"/>
              <a:t>Everyone becomes happy again, except Harry because Sirius is dead and that is sad, but Harry will feel better eventually. </a:t>
            </a:r>
            <a:br>
              <a:rPr lang="en-US" dirty="0"/>
            </a:br>
            <a:r>
              <a:rPr lang="en-US" dirty="0"/>
              <a:t>                           </a:t>
            </a:r>
            <a:r>
              <a:rPr lang="en-US" sz="7300" dirty="0"/>
              <a:t>The end! </a:t>
            </a:r>
          </a:p>
        </p:txBody>
      </p:sp>
      <p:pic>
        <p:nvPicPr>
          <p:cNvPr id="9218" name="Picture 2" descr="Image result for order of the phoenix harry hermione and r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4315" y="3323337"/>
            <a:ext cx="4300538" cy="321106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harry potter sad"/>
          <p:cNvPicPr>
            <a:picLocks noChangeAspect="1" noChangeArrowheads="1"/>
          </p:cNvPicPr>
          <p:nvPr/>
        </p:nvPicPr>
        <p:blipFill rotWithShape="1">
          <a:blip r:embed="rId3">
            <a:extLst>
              <a:ext uri="{28A0092B-C50C-407E-A947-70E740481C1C}">
                <a14:useLocalDpi xmlns:a14="http://schemas.microsoft.com/office/drawing/2010/main" val="0"/>
              </a:ext>
            </a:extLst>
          </a:blip>
          <a:srcRect l="29667" r="28482" b="40189"/>
          <a:stretch/>
        </p:blipFill>
        <p:spPr bwMode="auto">
          <a:xfrm>
            <a:off x="5124808" y="3529074"/>
            <a:ext cx="1086928" cy="113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7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dementors</a:t>
            </a:r>
            <a:r>
              <a:rPr lang="en-US" dirty="0"/>
              <a:t> </a:t>
            </a:r>
          </a:p>
        </p:txBody>
      </p:sp>
      <p:pic>
        <p:nvPicPr>
          <p:cNvPr id="1026" name="Picture 2" descr="Image result for dementors 5th harry pot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10606" y="3047505"/>
            <a:ext cx="3171706" cy="19265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ementors 5th harry po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277" y="4632919"/>
            <a:ext cx="4265613" cy="19726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ementors 5th harry po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774" y="3276101"/>
            <a:ext cx="34290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ement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8555" y="2966670"/>
            <a:ext cx="2452945" cy="35240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demento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473570" y="4863792"/>
            <a:ext cx="3966042" cy="17417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38687" y="2035834"/>
            <a:ext cx="10092905" cy="369332"/>
          </a:xfrm>
          <a:prstGeom prst="rect">
            <a:avLst/>
          </a:prstGeom>
          <a:noFill/>
        </p:spPr>
        <p:txBody>
          <a:bodyPr wrap="square" rtlCol="0">
            <a:spAutoFit/>
          </a:bodyPr>
          <a:lstStyle/>
          <a:p>
            <a:r>
              <a:rPr lang="en-US" dirty="0"/>
              <a:t>In the first of the book Harry is with Dudley and </a:t>
            </a:r>
            <a:r>
              <a:rPr lang="en-US" dirty="0" err="1"/>
              <a:t>dementors</a:t>
            </a:r>
            <a:r>
              <a:rPr lang="en-US" dirty="0"/>
              <a:t> come, so Harry uses magic in the muggle world </a:t>
            </a:r>
          </a:p>
        </p:txBody>
      </p:sp>
    </p:spTree>
    <p:extLst>
      <p:ext uri="{BB962C8B-B14F-4D97-AF65-F5344CB8AC3E}">
        <p14:creationId xmlns:p14="http://schemas.microsoft.com/office/powerpoint/2010/main" val="238262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Ministry of Magic </a:t>
            </a:r>
          </a:p>
        </p:txBody>
      </p:sp>
      <p:pic>
        <p:nvPicPr>
          <p:cNvPr id="2050" name="Picture 2" descr="Image result for ministry of mag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35990" y="5435050"/>
            <a:ext cx="1314451" cy="14155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inistry of mag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473" y="2603560"/>
            <a:ext cx="3184333" cy="41425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instry of magic harrys tr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5806" y="3142757"/>
            <a:ext cx="2537020" cy="21026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instry of magic harrys tri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25" y="4194098"/>
            <a:ext cx="4645025" cy="19487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0936" y="1828800"/>
            <a:ext cx="11197087" cy="646331"/>
          </a:xfrm>
          <a:prstGeom prst="rect">
            <a:avLst/>
          </a:prstGeom>
          <a:noFill/>
        </p:spPr>
        <p:txBody>
          <a:bodyPr wrap="square" rtlCol="0">
            <a:spAutoFit/>
          </a:bodyPr>
          <a:lstStyle/>
          <a:p>
            <a:r>
              <a:rPr lang="en-US" dirty="0"/>
              <a:t>Harry gets in trouble for using magic in the muggle world. He gets Set out of Hogwarts but Dumbledore helps him win the trial and be able to go back to Hogwarts.</a:t>
            </a:r>
          </a:p>
        </p:txBody>
      </p:sp>
    </p:spTree>
    <p:extLst>
      <p:ext uri="{BB962C8B-B14F-4D97-AF65-F5344CB8AC3E}">
        <p14:creationId xmlns:p14="http://schemas.microsoft.com/office/powerpoint/2010/main" val="304275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419" y="192597"/>
            <a:ext cx="10515600" cy="1325563"/>
          </a:xfrm>
        </p:spPr>
        <p:txBody>
          <a:bodyPr/>
          <a:lstStyle/>
          <a:p>
            <a:r>
              <a:rPr lang="en-US" dirty="0"/>
              <a:t>Hogwarts </a:t>
            </a:r>
          </a:p>
        </p:txBody>
      </p:sp>
      <p:pic>
        <p:nvPicPr>
          <p:cNvPr id="3074" name="Picture 2" descr="Image result for hogwar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32680" y="3924659"/>
            <a:ext cx="2095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hogw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3590850"/>
            <a:ext cx="4311650" cy="25726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hogwarts 5th y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180" y="3786366"/>
            <a:ext cx="3810000" cy="27336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order of the phoenix e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9139" y="3883002"/>
            <a:ext cx="2530475" cy="2844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2337758"/>
            <a:ext cx="11274725" cy="646331"/>
          </a:xfrm>
          <a:prstGeom prst="rect">
            <a:avLst/>
          </a:prstGeom>
          <a:noFill/>
        </p:spPr>
        <p:txBody>
          <a:bodyPr wrap="square" rtlCol="0">
            <a:spAutoFit/>
          </a:bodyPr>
          <a:lstStyle/>
          <a:p>
            <a:r>
              <a:rPr lang="en-US" dirty="0"/>
              <a:t>Since Harry won the trail at the ministry of Magic he is able to go to Hogwarts on his way there he and Luna met some magical creatures called </a:t>
            </a:r>
            <a:r>
              <a:rPr lang="en-US" dirty="0" err="1"/>
              <a:t>Thestrals</a:t>
            </a:r>
            <a:r>
              <a:rPr lang="en-US" dirty="0"/>
              <a:t>.</a:t>
            </a:r>
          </a:p>
        </p:txBody>
      </p:sp>
    </p:spTree>
    <p:extLst>
      <p:ext uri="{BB962C8B-B14F-4D97-AF65-F5344CB8AC3E}">
        <p14:creationId xmlns:p14="http://schemas.microsoft.com/office/powerpoint/2010/main" val="218985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Professor </a:t>
            </a:r>
            <a:r>
              <a:rPr lang="en-US" dirty="0" err="1"/>
              <a:t>Umbridge</a:t>
            </a:r>
            <a:endParaRPr lang="en-US" dirty="0"/>
          </a:p>
        </p:txBody>
      </p:sp>
      <p:pic>
        <p:nvPicPr>
          <p:cNvPr id="4098" name="Picture 2" descr="Image result for unbri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4931" y="3740736"/>
            <a:ext cx="2026344" cy="28267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unbri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275" y="3591172"/>
            <a:ext cx="3502025" cy="29001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unbrige in the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550" y="3591172"/>
            <a:ext cx="2549525" cy="213050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ministry of mag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150" y="4533900"/>
            <a:ext cx="161925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48906" y="2139351"/>
            <a:ext cx="10377577" cy="923330"/>
          </a:xfrm>
          <a:prstGeom prst="rect">
            <a:avLst/>
          </a:prstGeom>
          <a:noFill/>
        </p:spPr>
        <p:txBody>
          <a:bodyPr wrap="square" rtlCol="0">
            <a:spAutoFit/>
          </a:bodyPr>
          <a:lstStyle/>
          <a:p>
            <a:r>
              <a:rPr lang="en-US" dirty="0"/>
              <a:t>Professor </a:t>
            </a:r>
            <a:r>
              <a:rPr lang="en-US" dirty="0" err="1"/>
              <a:t>Umbrige</a:t>
            </a:r>
            <a:r>
              <a:rPr lang="en-US" dirty="0"/>
              <a:t> is the new Defense Against the Dark Arts teacher at Hogwarts, she is sent from the Ministry of Magic. She becomes Headmaster of Hogwarts and creates many rules! She isn’t to fond of Harry and Harry HATES her.</a:t>
            </a:r>
          </a:p>
        </p:txBody>
      </p:sp>
    </p:spTree>
    <p:extLst>
      <p:ext uri="{BB962C8B-B14F-4D97-AF65-F5344CB8AC3E}">
        <p14:creationId xmlns:p14="http://schemas.microsoft.com/office/powerpoint/2010/main" val="1807463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Order of the Phoenix </a:t>
            </a:r>
          </a:p>
        </p:txBody>
      </p:sp>
      <p:pic>
        <p:nvPicPr>
          <p:cNvPr id="5122" name="Picture 2" descr="Image result for the order of the phoenix sig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30507" y="3985815"/>
            <a:ext cx="2756694" cy="27566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the order of the phoenix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75" y="3839230"/>
            <a:ext cx="3743325" cy="248060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the order of the phoenix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76" y="4408487"/>
            <a:ext cx="1911350" cy="1911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1906438"/>
            <a:ext cx="10652185" cy="646331"/>
          </a:xfrm>
          <a:prstGeom prst="rect">
            <a:avLst/>
          </a:prstGeom>
          <a:noFill/>
        </p:spPr>
        <p:txBody>
          <a:bodyPr wrap="square" rtlCol="0">
            <a:spAutoFit/>
          </a:bodyPr>
          <a:lstStyle/>
          <a:p>
            <a:r>
              <a:rPr lang="en-US" dirty="0"/>
              <a:t>Harry finds out about the order of the Phoenix, a secret society made by Harry’s parents, Neville's parents, Sirius Black and many others.</a:t>
            </a:r>
          </a:p>
        </p:txBody>
      </p:sp>
    </p:spTree>
    <p:extLst>
      <p:ext uri="{BB962C8B-B14F-4D97-AF65-F5344CB8AC3E}">
        <p14:creationId xmlns:p14="http://schemas.microsoft.com/office/powerpoint/2010/main" val="194541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Dumbledore’s Army </a:t>
            </a:r>
          </a:p>
        </p:txBody>
      </p:sp>
      <p:pic>
        <p:nvPicPr>
          <p:cNvPr id="6146" name="Picture 2" descr="Image result for dumbledore's arm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066" y="4744096"/>
            <a:ext cx="18383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dumbledore's ar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9637143" y="3863909"/>
            <a:ext cx="1716657" cy="282679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dumbledore's arm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5639309" y="4296947"/>
            <a:ext cx="3949700" cy="239375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order of the phoenix e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825" y="4007198"/>
            <a:ext cx="2460625" cy="1486628"/>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4757351"/>
            <a:ext cx="1739900" cy="18250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1811547"/>
            <a:ext cx="10583174" cy="923330"/>
          </a:xfrm>
          <a:prstGeom prst="rect">
            <a:avLst/>
          </a:prstGeom>
          <a:noFill/>
        </p:spPr>
        <p:txBody>
          <a:bodyPr wrap="square" rtlCol="0">
            <a:spAutoFit/>
          </a:bodyPr>
          <a:lstStyle/>
          <a:p>
            <a:r>
              <a:rPr lang="en-US" dirty="0"/>
              <a:t>Harry creates a secret club called Dumbledore’s Army, or the DA for short, that consists of students at Hogwarts that want to learn how to defend themselves against the dark arts. Harry potter teaches them how to do defend themselves.</a:t>
            </a:r>
          </a:p>
        </p:txBody>
      </p:sp>
    </p:spTree>
    <p:extLst>
      <p:ext uri="{BB962C8B-B14F-4D97-AF65-F5344CB8AC3E}">
        <p14:creationId xmlns:p14="http://schemas.microsoft.com/office/powerpoint/2010/main" val="326823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at the ministry </a:t>
            </a:r>
          </a:p>
        </p:txBody>
      </p:sp>
      <p:pic>
        <p:nvPicPr>
          <p:cNvPr id="8194" name="Picture 2" descr="Image result for order of the phoenix balls"/>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bwMode="auto">
          <a:xfrm>
            <a:off x="3742466" y="3957230"/>
            <a:ext cx="4458560" cy="268645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order of the phoenix ba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997324"/>
            <a:ext cx="36830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order of the phoenix ba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7976" y="4179887"/>
            <a:ext cx="4121150" cy="21935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6106" y="1966823"/>
            <a:ext cx="9264769" cy="923330"/>
          </a:xfrm>
          <a:prstGeom prst="rect">
            <a:avLst/>
          </a:prstGeom>
          <a:noFill/>
        </p:spPr>
        <p:txBody>
          <a:bodyPr wrap="square" rtlCol="0">
            <a:spAutoFit/>
          </a:bodyPr>
          <a:lstStyle/>
          <a:p>
            <a:r>
              <a:rPr lang="en-US" dirty="0"/>
              <a:t>The DA, or Dumbledore’s army travel to the Ministry of Magic to save Sirius Black, Harry’s Godfather. When they find out it was a trick, a battle breaks out between Voldemort’s followers, also known as Death Eaters, and the students from the DA. </a:t>
            </a:r>
          </a:p>
        </p:txBody>
      </p:sp>
    </p:spTree>
    <p:extLst>
      <p:ext uri="{BB962C8B-B14F-4D97-AF65-F5344CB8AC3E}">
        <p14:creationId xmlns:p14="http://schemas.microsoft.com/office/powerpoint/2010/main" val="289048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Voldemort </a:t>
            </a:r>
          </a:p>
        </p:txBody>
      </p:sp>
      <p:pic>
        <p:nvPicPr>
          <p:cNvPr id="7170" name="Picture 2" descr="Image result for voldemo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8510" y="4233401"/>
            <a:ext cx="4019550" cy="247453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voldemort in the order of the phoen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396575" y="3746979"/>
            <a:ext cx="4168775" cy="236578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voldemort in the order of the phoen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600" y="3746979"/>
            <a:ext cx="4721225" cy="19671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1985" y="2260121"/>
            <a:ext cx="8833449" cy="646331"/>
          </a:xfrm>
          <a:prstGeom prst="rect">
            <a:avLst/>
          </a:prstGeom>
          <a:noFill/>
        </p:spPr>
        <p:txBody>
          <a:bodyPr wrap="square" rtlCol="0">
            <a:spAutoFit/>
          </a:bodyPr>
          <a:lstStyle/>
          <a:p>
            <a:r>
              <a:rPr lang="en-US" dirty="0"/>
              <a:t>Voldemort and his followers come to the Ministry of Magic and fight Harry and the rest of Dumbledore's Army! This is a high action Part!</a:t>
            </a:r>
          </a:p>
        </p:txBody>
      </p:sp>
    </p:spTree>
    <p:extLst>
      <p:ext uri="{BB962C8B-B14F-4D97-AF65-F5344CB8AC3E}">
        <p14:creationId xmlns:p14="http://schemas.microsoft.com/office/powerpoint/2010/main" val="2815333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431</Words>
  <Application>Microsoft Office PowerPoint</Application>
  <PresentationFormat>Widescreen</PresentationFormat>
  <Paragraphs>22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Harry Potter and the Order of the Phoenix</vt:lpstr>
      <vt:lpstr>The dementors </vt:lpstr>
      <vt:lpstr>Ministry of Magic </vt:lpstr>
      <vt:lpstr>Hogwarts </vt:lpstr>
      <vt:lpstr>Professor Umbridge</vt:lpstr>
      <vt:lpstr>The Order of the Phoenix </vt:lpstr>
      <vt:lpstr>Dumbledore’s Army </vt:lpstr>
      <vt:lpstr>Battle at the ministry </vt:lpstr>
      <vt:lpstr>Voldemort </vt:lpstr>
      <vt:lpstr>Sirius Black’s death  </vt:lpstr>
      <vt:lpstr>Returning to Hogwarts </vt:lpstr>
      <vt:lpstr>Everyone becomes happy again, except Harry because Sirius is dead and that is sad, but Harry will feel better eventually.                             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Harry potter and the order of the phoenix</dc:title>
  <dc:creator>Kathy Crump</dc:creator>
  <cp:lastModifiedBy>Stock, Nathan C</cp:lastModifiedBy>
  <cp:revision>13</cp:revision>
  <dcterms:created xsi:type="dcterms:W3CDTF">2017-01-30T22:47:45Z</dcterms:created>
  <dcterms:modified xsi:type="dcterms:W3CDTF">2017-09-06T20:23:28Z</dcterms:modified>
</cp:coreProperties>
</file>