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handoutMasterIdLst>
    <p:handoutMasterId r:id="rId6"/>
  </p:handoutMasterIdLst>
  <p:sldIdLst>
    <p:sldId id="257" r:id="rId3"/>
    <p:sldId id="258"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92" d="100"/>
          <a:sy n="92" d="100"/>
        </p:scale>
        <p:origin x="66" y="120"/>
      </p:cViewPr>
      <p:guideLst/>
    </p:cSldViewPr>
  </p:slideViewPr>
  <p:notesTextViewPr>
    <p:cViewPr>
      <p:scale>
        <a:sx n="1" d="1"/>
        <a:sy n="1" d="1"/>
      </p:scale>
      <p:origin x="0" y="0"/>
    </p:cViewPr>
  </p:notesTextViewPr>
  <p:notesViewPr>
    <p:cSldViewPr>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t>9/11/2017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t>‹#›</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t>9/11/2017</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t>‹#›</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41" name="Instructional Text"/>
          <p:cNvSpPr/>
          <p:nvPr/>
        </p:nvSpPr>
        <p:spPr>
          <a:xfrm>
            <a:off x="10287000" y="4549"/>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en-US" sz="1100" b="1" i="1" baseline="0" dirty="0" smtClean="0">
                <a:latin typeface="Arial" pitchFamily="34" charset="0"/>
                <a:cs typeface="Arial" pitchFamily="34" charset="0"/>
              </a:rPr>
              <a:t>Note: </a:t>
            </a:r>
          </a:p>
          <a:p>
            <a:pPr>
              <a:spcBef>
                <a:spcPts val="1200"/>
              </a:spcBef>
            </a:pPr>
            <a:r>
              <a:rPr lang="en-US" sz="1100" b="1" i="1" baseline="0" dirty="0" smtClean="0">
                <a:latin typeface="Arial" pitchFamily="34" charset="0"/>
                <a:cs typeface="Arial" pitchFamily="34" charset="0"/>
              </a:rPr>
              <a:t>This brochure </a:t>
            </a:r>
            <a:r>
              <a:rPr lang="en-US" sz="1100" b="1" i="1" dirty="0" smtClean="0">
                <a:latin typeface="Arial" pitchFamily="34" charset="0"/>
                <a:cs typeface="Arial" pitchFamily="34" charset="0"/>
              </a:rPr>
              <a:t>is designed to be printed. </a:t>
            </a:r>
            <a:r>
              <a:rPr lang="en-US" sz="1100" b="1" i="1" baseline="0" dirty="0" smtClean="0">
                <a:latin typeface="Arial" pitchFamily="34" charset="0"/>
                <a:cs typeface="Arial" pitchFamily="34" charset="0"/>
              </a:rPr>
              <a:t>You should test print on regular paper to ensure proper positioning before printing on</a:t>
            </a:r>
            <a:r>
              <a:rPr lang="en-US" sz="1100" b="1" i="1" dirty="0" smtClean="0">
                <a:latin typeface="Arial" pitchFamily="34" charset="0"/>
                <a:cs typeface="Arial" pitchFamily="34" charset="0"/>
              </a:rPr>
              <a:t> card stock.</a:t>
            </a:r>
          </a:p>
          <a:p>
            <a:pPr>
              <a:spcBef>
                <a:spcPts val="1200"/>
              </a:spcBef>
            </a:pPr>
            <a:r>
              <a:rPr lang="en-US" sz="1100" b="1" i="1" baseline="0" dirty="0" smtClean="0">
                <a:latin typeface="Arial" pitchFamily="34" charset="0"/>
                <a:cs typeface="Arial" pitchFamily="34" charset="0"/>
              </a:rPr>
              <a:t>You may need to uncheck Scale to Fit Paper in the Print dialog (in the Full Page Slides dropdown).</a:t>
            </a:r>
          </a:p>
          <a:p>
            <a:pPr>
              <a:spcBef>
                <a:spcPts val="1200"/>
              </a:spcBef>
            </a:pPr>
            <a:r>
              <a:rPr lang="en-US" sz="1100" b="1" i="1" dirty="0" smtClean="0">
                <a:latin typeface="Arial" pitchFamily="34" charset="0"/>
                <a:cs typeface="Arial" pitchFamily="34" charset="0"/>
              </a:rPr>
              <a:t>Check your printer instructions to print double-sided pages.</a:t>
            </a:r>
            <a:endParaRPr lang="en-US" sz="1100" b="1" i="1" baseline="0" dirty="0" smtClean="0">
              <a:latin typeface="Arial" pitchFamily="34" charset="0"/>
              <a:cs typeface="Arial" pitchFamily="34" charset="0"/>
            </a:endParaRPr>
          </a:p>
          <a:p>
            <a:pPr>
              <a:spcBef>
                <a:spcPts val="1200"/>
              </a:spcBef>
            </a:pPr>
            <a:r>
              <a:rPr lang="en-US" sz="1100" b="1" i="1" baseline="0" dirty="0" smtClean="0">
                <a:latin typeface="Arial" pitchFamily="34" charset="0"/>
                <a:cs typeface="Arial" pitchFamily="34" charset="0"/>
              </a:rPr>
              <a:t>To change images on this slide, select a picture and delete it. Then click the Insert Picture icon</a:t>
            </a:r>
          </a:p>
          <a:p>
            <a:pPr>
              <a:spcBef>
                <a:spcPts val="1200"/>
              </a:spcBef>
            </a:pPr>
            <a:r>
              <a:rPr lang="en-US" sz="1100" b="1" i="1" baseline="0" dirty="0" smtClean="0">
                <a:latin typeface="Arial" pitchFamily="34" charset="0"/>
                <a:cs typeface="Arial" pitchFamily="34" charset="0"/>
              </a:rPr>
              <a:t>in the placeholder to insert your own image.</a:t>
            </a:r>
          </a:p>
          <a:p>
            <a:pPr>
              <a:spcBef>
                <a:spcPts val="1200"/>
              </a:spcBef>
            </a:pPr>
            <a:r>
              <a:rPr lang="en-US" sz="1100" b="1" i="1" dirty="0" smtClean="0">
                <a:latin typeface="Arial" pitchFamily="34" charset="0"/>
                <a:cs typeface="Arial" pitchFamily="34" charset="0"/>
              </a:rPr>
              <a:t>To change the logo to your own, right-click  the picture “replace with LOGO” and choose Change Picture.</a:t>
            </a:r>
          </a:p>
        </p:txBody>
      </p:sp>
      <p:pic>
        <p:nvPicPr>
          <p:cNvPr id="4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306175" y="4422775"/>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r>
              <a:rPr lang="en-US" smtClean="0"/>
              <a:t>Click icon to add picture</a:t>
            </a:r>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[Type a caption for your photo]</a:t>
            </a:r>
            <a:endParaRPr lang="en-US" dirty="0"/>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How do you get started with this template?</a:t>
            </a:r>
            <a:endParaRPr lang="en-US" dirty="0"/>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can use this fresh, professional brochure just as is or easily customize it.</a:t>
            </a:r>
            <a:endParaRPr lang="en-US" dirty="0"/>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smtClean="0"/>
              <a:t>We’ve included a few tips throughout the template to help you get started.</a:t>
            </a:r>
            <a:br>
              <a:rPr lang="en-US" dirty="0" smtClean="0"/>
            </a:br>
            <a:r>
              <a:rPr lang="en-US" dirty="0" smtClean="0"/>
              <a:t>To replace any tip text (such as this) with your own, just click it and begin typing.</a:t>
            </a:r>
            <a:br>
              <a:rPr lang="en-US" dirty="0" smtClean="0"/>
            </a:br>
            <a:r>
              <a:rPr lang="en-US" dirty="0" smtClean="0"/>
              <a:t>To replace photos in the brochure, select an image and delete it. Then click the Insert Picture icon in the placeholder to insert your own photo.</a:t>
            </a:r>
            <a:br>
              <a:rPr lang="en-US" dirty="0" smtClean="0"/>
            </a:br>
            <a:r>
              <a:rPr lang="en-US" dirty="0" smtClean="0"/>
              <a:t>To change the logo to your own, right-click  the picture “replace with LOGO” and choose Change Picture.</a:t>
            </a:r>
            <a:endParaRPr lang="en-US" dirty="0"/>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Who We Are</a:t>
            </a:r>
            <a:endParaRPr lang="en-US" dirty="0"/>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About Us</a:t>
            </a:r>
            <a:endParaRPr lang="en-US" dirty="0"/>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Contact Us</a:t>
            </a:r>
            <a:endParaRPr lang="en-US" dirty="0"/>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Phone: [Telephone]</a:t>
            </a:r>
            <a:br>
              <a:rPr lang="en-US" sz="1000" b="0" cap="none" baseline="0" dirty="0" smtClean="0">
                <a:solidFill>
                  <a:schemeClr val="tx1"/>
                </a:solidFill>
                <a:latin typeface="+mn-lt"/>
              </a:rPr>
            </a:br>
            <a:r>
              <a:rPr lang="en-US" sz="1000" b="0" cap="none" baseline="0" dirty="0" smtClean="0">
                <a:solidFill>
                  <a:schemeClr val="tx1"/>
                </a:solidFill>
                <a:latin typeface="+mn-lt"/>
              </a:rPr>
              <a:t>Email: [Email address]</a:t>
            </a:r>
            <a:br>
              <a:rPr lang="en-US" sz="1000" b="0" cap="none" baseline="0" dirty="0" smtClean="0">
                <a:solidFill>
                  <a:schemeClr val="tx1"/>
                </a:solidFill>
                <a:latin typeface="+mn-lt"/>
              </a:rPr>
            </a:br>
            <a:r>
              <a:rPr lang="en-US" sz="1000" b="0" cap="none" baseline="0" dirty="0" smtClean="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851269"/>
            <a:ext cx="1508125" cy="152400"/>
          </a:xfrm>
        </p:spPr>
        <p:txBody>
          <a:bodyPr>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[company name]</a:t>
            </a:r>
            <a:endParaRPr lang="en-US" dirty="0"/>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smtClean="0"/>
              <a:t>[Address]</a:t>
            </a:r>
            <a:br>
              <a:rPr lang="en-US" dirty="0" smtClean="0"/>
            </a:br>
            <a:r>
              <a:rPr lang="en-US" dirty="0" smtClean="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r>
              <a:rPr lang="en-US" smtClean="0"/>
              <a:t>Click icon to add picture</a:t>
            </a:r>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smtClean="0"/>
              <a:t>Company name</a:t>
            </a:r>
            <a:endParaRPr lang="en-US" dirty="0"/>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[Brochure subtitle or company tagline.]</a:t>
            </a:r>
            <a:endParaRPr lang="en-US" dirty="0"/>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sp>
        <p:nvSpPr>
          <p:cNvPr id="38" name="Instructional Text"/>
          <p:cNvSpPr/>
          <p:nvPr/>
        </p:nvSpPr>
        <p:spPr>
          <a:xfrm>
            <a:off x="10287000" y="4549"/>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en-US" sz="1100" b="1" i="1" baseline="0" dirty="0" smtClean="0">
                <a:latin typeface="Arial" pitchFamily="34" charset="0"/>
                <a:cs typeface="Arial" pitchFamily="34" charset="0"/>
              </a:rPr>
              <a:t>Note: </a:t>
            </a:r>
          </a:p>
          <a:p>
            <a:pPr>
              <a:spcBef>
                <a:spcPts val="1200"/>
              </a:spcBef>
            </a:pPr>
            <a:r>
              <a:rPr lang="en-US" sz="1100" b="1" i="1" baseline="0" dirty="0" smtClean="0">
                <a:latin typeface="Arial" pitchFamily="34" charset="0"/>
                <a:cs typeface="Arial" pitchFamily="34" charset="0"/>
              </a:rPr>
              <a:t>This brochure </a:t>
            </a:r>
            <a:r>
              <a:rPr lang="en-US" sz="1100" b="1" i="1" dirty="0" smtClean="0">
                <a:latin typeface="Arial" pitchFamily="34" charset="0"/>
                <a:cs typeface="Arial" pitchFamily="34" charset="0"/>
              </a:rPr>
              <a:t>is designed to be printed. </a:t>
            </a:r>
            <a:r>
              <a:rPr lang="en-US" sz="1100" b="1" i="1" baseline="0" dirty="0" smtClean="0">
                <a:latin typeface="Arial" pitchFamily="34" charset="0"/>
                <a:cs typeface="Arial" pitchFamily="34" charset="0"/>
              </a:rPr>
              <a:t>You should test print on regular paper to ensure proper positioning before printing on</a:t>
            </a:r>
            <a:r>
              <a:rPr lang="en-US" sz="1100" b="1" i="1" dirty="0" smtClean="0">
                <a:latin typeface="Arial" pitchFamily="34" charset="0"/>
                <a:cs typeface="Arial" pitchFamily="34" charset="0"/>
              </a:rPr>
              <a:t> card stock.</a:t>
            </a:r>
          </a:p>
          <a:p>
            <a:pPr>
              <a:spcBef>
                <a:spcPts val="1200"/>
              </a:spcBef>
            </a:pPr>
            <a:r>
              <a:rPr lang="en-US" sz="1100" b="1" i="1" baseline="0" dirty="0" smtClean="0">
                <a:latin typeface="Arial" pitchFamily="34" charset="0"/>
                <a:cs typeface="Arial" pitchFamily="34" charset="0"/>
              </a:rPr>
              <a:t>You may need to uncheck Scale to Fit Paper in the Print dialog (in the Full Page Slides dropdown).</a:t>
            </a:r>
          </a:p>
          <a:p>
            <a:pPr>
              <a:spcBef>
                <a:spcPts val="1200"/>
              </a:spcBef>
            </a:pPr>
            <a:r>
              <a:rPr lang="en-US" sz="1100" b="1" i="1" dirty="0" smtClean="0">
                <a:latin typeface="Arial" pitchFamily="34" charset="0"/>
                <a:cs typeface="Arial" pitchFamily="34" charset="0"/>
              </a:rPr>
              <a:t>Check your printer instructions to print double-sided pages.</a:t>
            </a:r>
            <a:endParaRPr lang="en-US" sz="1100" b="1" i="1" baseline="0" dirty="0" smtClean="0">
              <a:latin typeface="Arial" pitchFamily="34" charset="0"/>
              <a:cs typeface="Arial" pitchFamily="34" charset="0"/>
            </a:endParaRPr>
          </a:p>
          <a:p>
            <a:pPr>
              <a:spcBef>
                <a:spcPts val="1200"/>
              </a:spcBef>
            </a:pPr>
            <a:r>
              <a:rPr lang="en-US" sz="1100" b="1" i="1" baseline="0" dirty="0" smtClean="0">
                <a:latin typeface="Arial" pitchFamily="34" charset="0"/>
                <a:cs typeface="Arial" pitchFamily="34" charset="0"/>
              </a:rPr>
              <a:t>To change images on this slide, select a picture and delete it. Then click the Insert Picture icon</a:t>
            </a:r>
          </a:p>
          <a:p>
            <a:pPr>
              <a:spcBef>
                <a:spcPts val="1200"/>
              </a:spcBef>
            </a:pPr>
            <a:r>
              <a:rPr lang="en-US" sz="1100" b="1" i="1" baseline="0" dirty="0" smtClean="0">
                <a:latin typeface="Arial" pitchFamily="34" charset="0"/>
                <a:cs typeface="Arial" pitchFamily="34" charset="0"/>
              </a:rPr>
              <a:t>in the placeholder to insert your own image.</a:t>
            </a:r>
          </a:p>
          <a:p>
            <a:pPr>
              <a:spcBef>
                <a:spcPts val="1200"/>
              </a:spcBef>
            </a:pPr>
            <a:r>
              <a:rPr lang="en-US" sz="1100" b="1" i="1" dirty="0" smtClean="0">
                <a:latin typeface="Arial" pitchFamily="34" charset="0"/>
                <a:cs typeface="Arial" pitchFamily="34" charset="0"/>
              </a:rPr>
              <a:t>To change the logo to your own, right-click  the picture “replace with LOGO” and choose Change Picture.</a:t>
            </a:r>
          </a:p>
        </p:txBody>
      </p:sp>
      <p:pic>
        <p:nvPicPr>
          <p:cNvPr id="4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306175" y="4422775"/>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Connecto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7200" y="5151395"/>
            <a:ext cx="2428875" cy="248151"/>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Here are a couple of ideas…</a:t>
            </a:r>
            <a:endParaRPr lang="en-US" dirty="0"/>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What do you include in a brochure?</a:t>
            </a:r>
            <a:endParaRPr lang="en-US" dirty="0"/>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r>
              <a:rPr lang="en-US" smtClean="0"/>
              <a:t>Click icon to add picture</a:t>
            </a:r>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This spot would be perfect for a mission statement. You might use the right side of the page to summarize how you stand out from the crowd and use the center for a brief success story.</a:t>
            </a:r>
            <a:br>
              <a:rPr lang="en-US" dirty="0" smtClean="0"/>
            </a:br>
            <a:r>
              <a:rPr lang="en-US" dirty="0" smtClean="0"/>
              <a:t>(And be sure to pick photos that show off what your company does best. Pictures should always dress to impress.)</a:t>
            </a:r>
            <a:endParaRPr lang="en-US" dirty="0"/>
          </a:p>
        </p:txBody>
      </p:sp>
      <p:sp>
        <p:nvSpPr>
          <p:cNvPr id="30" name="Text Placeholder 25"/>
          <p:cNvSpPr>
            <a:spLocks noGrp="1"/>
          </p:cNvSpPr>
          <p:nvPr>
            <p:ph type="body" sz="quarter" idx="17" hasCustomPrompt="1"/>
          </p:nvPr>
        </p:nvSpPr>
        <p:spPr>
          <a:xfrm>
            <a:off x="3813820" y="612648"/>
            <a:ext cx="2428875" cy="454152"/>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Think a document that looks this good has to be difficult to format?</a:t>
            </a:r>
            <a:endParaRPr lang="en-US" dirty="0"/>
          </a:p>
        </p:txBody>
      </p:sp>
      <p:sp>
        <p:nvSpPr>
          <p:cNvPr id="31" name="Text Placeholder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Think again! The placeholders in this brochure are formatted for you. Enter your own text with just a click.</a:t>
            </a:r>
            <a:endParaRPr lang="en-US" dirty="0"/>
          </a:p>
        </p:txBody>
      </p:sp>
      <p:sp>
        <p:nvSpPr>
          <p:cNvPr id="18" name="Text Placeholder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be shy! Show them how fabulous you are! This is a great spot for a glowing testimonial.”</a:t>
            </a:r>
            <a:endParaRPr lang="en-US" dirty="0"/>
          </a:p>
        </p:txBody>
      </p:sp>
      <p:sp>
        <p:nvSpPr>
          <p:cNvPr id="32" name="Text Placeholder 25"/>
          <p:cNvSpPr>
            <a:spLocks noGrp="1"/>
          </p:cNvSpPr>
          <p:nvPr>
            <p:ph type="body" sz="quarter" idx="19" hasCustomPrompt="1"/>
          </p:nvPr>
        </p:nvSpPr>
        <p:spPr>
          <a:xfrm>
            <a:off x="3813820" y="3865106"/>
            <a:ext cx="2428875" cy="228600"/>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Get the exact results you want</a:t>
            </a:r>
          </a:p>
        </p:txBody>
      </p:sp>
      <p:sp>
        <p:nvSpPr>
          <p:cNvPr id="21" name="Text Placeholder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To easily customize the look of this brochure, on the Design tab of the ribbon, check out the Themes, Colors, and Fonts galleries.</a:t>
            </a:r>
            <a:endParaRPr lang="en-US" dirty="0"/>
          </a:p>
        </p:txBody>
      </p:sp>
      <p:sp>
        <p:nvSpPr>
          <p:cNvPr id="22" name="Text Placeholder 25"/>
          <p:cNvSpPr>
            <a:spLocks noGrp="1"/>
          </p:cNvSpPr>
          <p:nvPr>
            <p:ph type="body" sz="quarter" idx="25" hasCustomPrompt="1"/>
          </p:nvPr>
        </p:nvSpPr>
        <p:spPr>
          <a:xfrm>
            <a:off x="3813820" y="5056716"/>
            <a:ext cx="2428875" cy="412340"/>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Have company-branded colors or fonts?</a:t>
            </a:r>
            <a:endParaRPr lang="en-US" dirty="0"/>
          </a:p>
        </p:txBody>
      </p:sp>
      <p:sp>
        <p:nvSpPr>
          <p:cNvPr id="24" name="Text Placeholder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No problem! The Themes, Colors, and Fonts galleries give you the option to add your own.</a:t>
            </a:r>
            <a:endParaRPr lang="en-US" dirty="0"/>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r>
              <a:rPr lang="en-US" smtClean="0"/>
              <a:t>Click icon to add picture</a:t>
            </a:r>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[Type a caption for your photo]</a:t>
            </a:r>
            <a:endParaRPr lang="en-US" dirty="0"/>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forget to include some specifics about what you offer, and how you differ from the competition.</a:t>
            </a:r>
            <a:endParaRPr lang="en-US" dirty="0"/>
          </a:p>
        </p:txBody>
      </p:sp>
      <p:sp>
        <p:nvSpPr>
          <p:cNvPr id="35" name="Text Placeholder 25"/>
          <p:cNvSpPr>
            <a:spLocks noGrp="1"/>
          </p:cNvSpPr>
          <p:nvPr>
            <p:ph type="body" sz="quarter" idx="28" hasCustomPrompt="1"/>
          </p:nvPr>
        </p:nvSpPr>
        <p:spPr>
          <a:xfrm>
            <a:off x="7172325" y="3326958"/>
            <a:ext cx="2428875" cy="210899"/>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Our Products and Services</a:t>
            </a:r>
            <a:endParaRPr lang="en-US" dirty="0"/>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could include a bulleted list of products, services, or major benefits of working with your company. Or just summarize your finer points in a few concise paragraphs.</a:t>
            </a:r>
            <a:br>
              <a:rPr lang="en-US" dirty="0" smtClean="0"/>
            </a:br>
            <a:r>
              <a:rPr lang="en-US" dirty="0"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p14="http://schemas.microsoft.com/office/powerpoint/2010/main" val="1198149047"/>
      </p:ext>
    </p:extLst>
  </p:cSld>
  <p:clrMapOvr>
    <a:masterClrMapping/>
  </p:clrMapOvr>
  <p:extLst>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t>9/11/2017</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t>‹#›</a:t>
            </a:fld>
            <a:endParaRPr lang="en-U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Placeholder 32" descr="Smiling woman leaning on espresso sign" title="Sample Picture"/>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a:stretch>
            <a:fillRect/>
          </a:stretch>
        </p:blipFill>
        <p:spPr/>
      </p:pic>
      <p:sp>
        <p:nvSpPr>
          <p:cNvPr id="24" name="Text Placeholder 23"/>
          <p:cNvSpPr>
            <a:spLocks noGrp="1"/>
          </p:cNvSpPr>
          <p:nvPr>
            <p:ph type="body" sz="quarter" idx="15"/>
          </p:nvPr>
        </p:nvSpPr>
        <p:spPr/>
        <p:txBody>
          <a:bodyPr/>
          <a:lstStyle/>
          <a:p>
            <a:r>
              <a:rPr lang="en-US" smtClean="0"/>
              <a:t>Type a caption for your photo</a:t>
            </a:r>
            <a:endParaRPr lang="en-US" dirty="0"/>
          </a:p>
        </p:txBody>
      </p:sp>
      <p:sp>
        <p:nvSpPr>
          <p:cNvPr id="23" name="Text Placeholder 22"/>
          <p:cNvSpPr>
            <a:spLocks noGrp="1"/>
          </p:cNvSpPr>
          <p:nvPr>
            <p:ph type="body" sz="quarter" idx="14"/>
          </p:nvPr>
        </p:nvSpPr>
        <p:spPr/>
        <p:txBody>
          <a:bodyPr/>
          <a:lstStyle/>
          <a:p>
            <a:r>
              <a:rPr lang="en-US" smtClean="0"/>
              <a:t>How do you get started with this template?</a:t>
            </a:r>
            <a:endParaRPr lang="en-US" dirty="0"/>
          </a:p>
        </p:txBody>
      </p:sp>
      <p:sp>
        <p:nvSpPr>
          <p:cNvPr id="22" name="Text Placeholder 21"/>
          <p:cNvSpPr>
            <a:spLocks noGrp="1"/>
          </p:cNvSpPr>
          <p:nvPr>
            <p:ph type="body" sz="quarter" idx="13"/>
          </p:nvPr>
        </p:nvSpPr>
        <p:spPr/>
        <p:txBody>
          <a:bodyPr/>
          <a:lstStyle/>
          <a:p>
            <a:pPr lvl="0"/>
            <a:r>
              <a:rPr lang="en-US" smtClean="0"/>
              <a:t>You can use this fresh, professional brochure just as is or easily customize it.</a:t>
            </a:r>
            <a:endParaRPr lang="en-US" dirty="0" smtClean="0"/>
          </a:p>
        </p:txBody>
      </p:sp>
      <p:sp>
        <p:nvSpPr>
          <p:cNvPr id="21" name="Text Placeholder 20"/>
          <p:cNvSpPr>
            <a:spLocks noGrp="1"/>
          </p:cNvSpPr>
          <p:nvPr>
            <p:ph type="body" sz="quarter" idx="12"/>
          </p:nvPr>
        </p:nvSpPr>
        <p:spPr/>
        <p:txBody>
          <a:bodyPr/>
          <a:lstStyle/>
          <a:p>
            <a:pPr lvl="0"/>
            <a:r>
              <a:rPr lang="en-US" smtClean="0"/>
              <a:t>We’ve included a few tips throughout the template to help you get started.</a:t>
            </a:r>
          </a:p>
          <a:p>
            <a:pPr lvl="0"/>
            <a:r>
              <a:rPr lang="en-US" smtClean="0"/>
              <a:t>To replace any tip text (such as this) with your own, just click it and begin typing.</a:t>
            </a:r>
          </a:p>
          <a:p>
            <a:pPr lvl="0"/>
            <a:r>
              <a:rPr lang="en-US" smtClean="0"/>
              <a:t>To replace photos in the brochure, select an image and delete it. Then click the Insert Picture icon in the placeholder to insert your own photo.</a:t>
            </a:r>
          </a:p>
          <a:p>
            <a:pPr lvl="0"/>
            <a:r>
              <a:rPr lang="en-US" smtClean="0"/>
              <a:t>To change the logo to your own, right-click  the picture “replace with LOGO” and choose Change Picture.</a:t>
            </a:r>
            <a:endParaRPr lang="en-US" dirty="0"/>
          </a:p>
        </p:txBody>
      </p:sp>
      <p:sp>
        <p:nvSpPr>
          <p:cNvPr id="25" name="Text Placeholder 24"/>
          <p:cNvSpPr>
            <a:spLocks noGrp="1"/>
          </p:cNvSpPr>
          <p:nvPr>
            <p:ph type="body" sz="quarter" idx="16"/>
          </p:nvPr>
        </p:nvSpPr>
        <p:spPr/>
        <p:txBody>
          <a:bodyPr/>
          <a:lstStyle/>
          <a:p>
            <a:r>
              <a:rPr lang="en-US" smtClean="0"/>
              <a:t>Who We Are</a:t>
            </a:r>
            <a:endParaRPr lang="en-US" dirty="0"/>
          </a:p>
        </p:txBody>
      </p:sp>
      <p:sp>
        <p:nvSpPr>
          <p:cNvPr id="26" name="Text Placeholder 25"/>
          <p:cNvSpPr>
            <a:spLocks noGrp="1"/>
          </p:cNvSpPr>
          <p:nvPr>
            <p:ph type="body" sz="quarter" idx="17"/>
          </p:nvPr>
        </p:nvSpPr>
        <p:spPr/>
        <p:txBody>
          <a:bodyPr/>
          <a:lstStyle/>
          <a:p>
            <a:r>
              <a:rPr lang="en-US" smtClean="0"/>
              <a:t>About Us</a:t>
            </a:r>
            <a:endParaRPr lang="en-US" dirty="0"/>
          </a:p>
        </p:txBody>
      </p:sp>
      <p:sp>
        <p:nvSpPr>
          <p:cNvPr id="65" name="Text Placeholder 64"/>
          <p:cNvSpPr>
            <a:spLocks noGrp="1"/>
          </p:cNvSpPr>
          <p:nvPr>
            <p:ph type="body" sz="quarter" idx="24"/>
          </p:nvPr>
        </p:nvSpPr>
        <p:spPr/>
        <p:txBody>
          <a:bodyPr/>
          <a:lstStyle/>
          <a:p>
            <a:r>
              <a:rPr lang="en-US" smtClean="0"/>
              <a:t>This is the place for your ‘elevator pitch.’ If you only had a few seconds to pitch your products or services to someone what would you say?</a:t>
            </a:r>
            <a:endParaRPr lang="en-US" dirty="0"/>
          </a:p>
        </p:txBody>
      </p:sp>
      <p:sp>
        <p:nvSpPr>
          <p:cNvPr id="28" name="Text Placeholder 27"/>
          <p:cNvSpPr>
            <a:spLocks noGrp="1"/>
          </p:cNvSpPr>
          <p:nvPr>
            <p:ph type="body" sz="quarter" idx="19"/>
          </p:nvPr>
        </p:nvSpPr>
        <p:spPr/>
        <p:txBody>
          <a:bodyPr/>
          <a:lstStyle/>
          <a:p>
            <a:r>
              <a:rPr lang="en-US" smtClean="0"/>
              <a:t>Contact Us</a:t>
            </a:r>
            <a:endParaRPr lang="en-US" dirty="0"/>
          </a:p>
        </p:txBody>
      </p:sp>
      <p:sp>
        <p:nvSpPr>
          <p:cNvPr id="29" name="Text Placeholder 28"/>
          <p:cNvSpPr>
            <a:spLocks noGrp="1"/>
          </p:cNvSpPr>
          <p:nvPr>
            <p:ph type="body" sz="quarter" idx="20"/>
          </p:nvPr>
        </p:nvSpPr>
        <p:spPr/>
        <p:txBody>
          <a:bodyPr/>
          <a:lstStyle/>
          <a:p>
            <a:r>
              <a:rPr lang="en-US" smtClean="0"/>
              <a:t>Phone: [Telephone]</a:t>
            </a:r>
          </a:p>
          <a:p>
            <a:r>
              <a:rPr lang="en-US" smtClean="0"/>
              <a:t>Email: [Email address]</a:t>
            </a:r>
          </a:p>
          <a:p>
            <a:r>
              <a:rPr lang="en-US" smtClean="0"/>
              <a:t>Web: [Web address]</a:t>
            </a:r>
            <a:endParaRPr lang="en-US" dirty="0"/>
          </a:p>
        </p:txBody>
      </p:sp>
      <p:sp>
        <p:nvSpPr>
          <p:cNvPr id="30" name="Text Placeholder 29"/>
          <p:cNvSpPr>
            <a:spLocks noGrp="1"/>
          </p:cNvSpPr>
          <p:nvPr>
            <p:ph type="body" sz="quarter" idx="21"/>
          </p:nvPr>
        </p:nvSpPr>
        <p:spPr/>
        <p:txBody>
          <a:bodyPr/>
          <a:lstStyle/>
          <a:p>
            <a:r>
              <a:rPr lang="en-US" smtClean="0"/>
              <a:t>Company name</a:t>
            </a:r>
            <a:endParaRPr lang="en-US" dirty="0"/>
          </a:p>
        </p:txBody>
      </p:sp>
      <p:sp>
        <p:nvSpPr>
          <p:cNvPr id="31" name="Text Placeholder 30"/>
          <p:cNvSpPr>
            <a:spLocks noGrp="1"/>
          </p:cNvSpPr>
          <p:nvPr>
            <p:ph type="body" sz="quarter" idx="22"/>
          </p:nvPr>
        </p:nvSpPr>
        <p:spPr/>
        <p:txBody>
          <a:bodyPr/>
          <a:lstStyle/>
          <a:p>
            <a:r>
              <a:rPr lang="en-US" smtClean="0"/>
              <a:t>Address</a:t>
            </a:r>
          </a:p>
          <a:p>
            <a:r>
              <a:rPr lang="en-US" smtClean="0"/>
              <a:t>City, ST ZIP Code</a:t>
            </a:r>
            <a:endParaRPr lang="en-US" dirty="0"/>
          </a:p>
        </p:txBody>
      </p:sp>
      <p:pic>
        <p:nvPicPr>
          <p:cNvPr id="34" name="Picture Placeholder 33" descr="Outdoor bistro table and chairs" title="Sample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18" name="Title 17"/>
          <p:cNvSpPr>
            <a:spLocks noGrp="1"/>
          </p:cNvSpPr>
          <p:nvPr>
            <p:ph type="title"/>
          </p:nvPr>
        </p:nvSpPr>
        <p:spPr/>
        <p:txBody>
          <a:bodyPr/>
          <a:lstStyle/>
          <a:p>
            <a:r>
              <a:rPr lang="en-US" dirty="0" smtClean="0"/>
              <a:t>Name of place</a:t>
            </a:r>
            <a:endParaRPr lang="en-US" dirty="0"/>
          </a:p>
        </p:txBody>
      </p:sp>
      <p:sp>
        <p:nvSpPr>
          <p:cNvPr id="32" name="Text Placeholder 31"/>
          <p:cNvSpPr>
            <a:spLocks noGrp="1"/>
          </p:cNvSpPr>
          <p:nvPr>
            <p:ph type="body" sz="quarter" idx="23"/>
          </p:nvPr>
        </p:nvSpPr>
        <p:spPr/>
        <p:txBody>
          <a:bodyPr/>
          <a:lstStyle/>
          <a:p>
            <a:r>
              <a:rPr lang="en-US" smtClean="0"/>
              <a:t>Brochure subtitle or company tagline</a:t>
            </a:r>
            <a:endParaRPr lang="en-US" dirty="0"/>
          </a:p>
        </p:txBody>
      </p:sp>
      <p:pic>
        <p:nvPicPr>
          <p:cNvPr id="17" name="Picture 16" descr="Replace with logo" title="Sample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7432" y="6882387"/>
            <a:ext cx="760651" cy="365778"/>
          </a:xfrm>
          <a:prstGeom prst="rect">
            <a:avLst/>
          </a:prstGeom>
        </p:spPr>
      </p:pic>
    </p:spTree>
    <p:extLst>
      <p:ext uri="{BB962C8B-B14F-4D97-AF65-F5344CB8AC3E}">
        <p14:creationId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r>
              <a:rPr lang="en-US" smtClean="0"/>
              <a:t>Here are a couple of ideas…</a:t>
            </a:r>
            <a:endParaRPr lang="en-US" dirty="0"/>
          </a:p>
        </p:txBody>
      </p:sp>
      <p:sp>
        <p:nvSpPr>
          <p:cNvPr id="7" name="Text Placeholder 6"/>
          <p:cNvSpPr>
            <a:spLocks noGrp="1"/>
          </p:cNvSpPr>
          <p:nvPr>
            <p:ph type="body" sz="quarter" idx="16"/>
          </p:nvPr>
        </p:nvSpPr>
        <p:spPr/>
        <p:txBody>
          <a:bodyPr/>
          <a:lstStyle/>
          <a:p>
            <a:r>
              <a:rPr lang="en-US" dirty="0" smtClean="0"/>
              <a:t>Info about the location in you book</a:t>
            </a:r>
            <a:endParaRPr lang="en-US" dirty="0"/>
          </a:p>
        </p:txBody>
      </p:sp>
      <p:pic>
        <p:nvPicPr>
          <p:cNvPr id="18" name="Picture Placeholder 17" descr="Flowers on fence by outdoor cafe" title="Sample Picture"/>
          <p:cNvPicPr>
            <a:picLocks noGrp="1" noChangeAspect="1"/>
          </p:cNvPicPr>
          <p:nvPr>
            <p:ph type="pic" sz="quarter" idx="11"/>
          </p:nvPr>
        </p:nvPicPr>
        <p:blipFill>
          <a:blip r:embed="rId2" cstate="print">
            <a:extLst>
              <a:ext uri="{28A0092B-C50C-407E-A947-70E740481C1C}">
                <a14:useLocalDpi xmlns:a14="http://schemas.microsoft.com/office/drawing/2010/main" val="0"/>
              </a:ext>
            </a:extLst>
          </a:blip>
          <a:srcRect/>
          <a:stretch>
            <a:fillRect/>
          </a:stretch>
        </p:blipFill>
        <p:spPr/>
      </p:pic>
      <p:sp>
        <p:nvSpPr>
          <p:cNvPr id="4" name="Text Placeholder 3"/>
          <p:cNvSpPr>
            <a:spLocks noGrp="1"/>
          </p:cNvSpPr>
          <p:nvPr>
            <p:ph type="body" sz="quarter" idx="13"/>
          </p:nvPr>
        </p:nvSpPr>
        <p:spPr/>
        <p:txBody>
          <a:bodyPr/>
          <a:lstStyle/>
          <a:p>
            <a:pPr lvl="0"/>
            <a:r>
              <a:rPr lang="en-US" smtClean="0"/>
              <a:t>This spot would be perfect for a mission statement. You might use the right side of the page to summarize how you stand out from the crowd and use the center for a brief success story.</a:t>
            </a:r>
          </a:p>
          <a:p>
            <a:pPr lvl="0"/>
            <a:r>
              <a:rPr lang="en-US" smtClean="0"/>
              <a:t>(And be sure to pick photos that show off what your company does best. Pictures should always dress to impress.)</a:t>
            </a:r>
            <a:endParaRPr lang="en-US" dirty="0" smtClean="0"/>
          </a:p>
        </p:txBody>
      </p:sp>
      <p:sp>
        <p:nvSpPr>
          <p:cNvPr id="8" name="Text Placeholder 7"/>
          <p:cNvSpPr>
            <a:spLocks noGrp="1"/>
          </p:cNvSpPr>
          <p:nvPr>
            <p:ph type="body" sz="quarter" idx="17"/>
          </p:nvPr>
        </p:nvSpPr>
        <p:spPr/>
        <p:txBody>
          <a:bodyPr/>
          <a:lstStyle/>
          <a:p>
            <a:pPr lvl="0"/>
            <a:r>
              <a:rPr lang="en-US" dirty="0" smtClean="0"/>
              <a:t>Think a document that looks this good has to be difficult to format?</a:t>
            </a:r>
          </a:p>
        </p:txBody>
      </p:sp>
      <p:sp>
        <p:nvSpPr>
          <p:cNvPr id="9" name="Text Placeholder 8"/>
          <p:cNvSpPr>
            <a:spLocks noGrp="1"/>
          </p:cNvSpPr>
          <p:nvPr>
            <p:ph type="body" sz="quarter" idx="18"/>
          </p:nvPr>
        </p:nvSpPr>
        <p:spPr/>
        <p:txBody>
          <a:bodyPr/>
          <a:lstStyle/>
          <a:p>
            <a:pPr lvl="0"/>
            <a:r>
              <a:rPr lang="en-US" smtClean="0"/>
              <a:t>Think again! The placeholders in this brochure are formatted for you. Enter your own text with just a click.</a:t>
            </a:r>
            <a:endParaRPr lang="en-US" dirty="0" smtClean="0"/>
          </a:p>
        </p:txBody>
      </p:sp>
      <p:sp>
        <p:nvSpPr>
          <p:cNvPr id="11" name="Text Placeholder 10"/>
          <p:cNvSpPr>
            <a:spLocks noGrp="1"/>
          </p:cNvSpPr>
          <p:nvPr>
            <p:ph type="body" sz="quarter" idx="23"/>
          </p:nvPr>
        </p:nvSpPr>
        <p:spPr/>
        <p:txBody>
          <a:bodyPr/>
          <a:lstStyle/>
          <a:p>
            <a:pPr lvl="0"/>
            <a:r>
              <a:rPr lang="en-US" smtClean="0"/>
              <a:t>“Don’t be shy! Show them how fabulous you are! This is a great spot for a glowing testimonial.”</a:t>
            </a:r>
            <a:endParaRPr lang="en-US" dirty="0" smtClean="0"/>
          </a:p>
        </p:txBody>
      </p:sp>
      <p:sp>
        <p:nvSpPr>
          <p:cNvPr id="10" name="Text Placeholder 9"/>
          <p:cNvSpPr>
            <a:spLocks noGrp="1"/>
          </p:cNvSpPr>
          <p:nvPr>
            <p:ph type="body" sz="quarter" idx="19"/>
          </p:nvPr>
        </p:nvSpPr>
        <p:spPr/>
        <p:txBody>
          <a:bodyPr/>
          <a:lstStyle/>
          <a:p>
            <a:pPr lvl="0"/>
            <a:r>
              <a:rPr lang="en-US" dirty="0" smtClean="0"/>
              <a:t>Get the exact results you want</a:t>
            </a:r>
            <a:endParaRPr lang="en-US" dirty="0" smtClean="0"/>
          </a:p>
        </p:txBody>
      </p:sp>
      <p:sp>
        <p:nvSpPr>
          <p:cNvPr id="12" name="Text Placeholder 11"/>
          <p:cNvSpPr>
            <a:spLocks noGrp="1"/>
          </p:cNvSpPr>
          <p:nvPr>
            <p:ph type="body" sz="quarter" idx="24"/>
          </p:nvPr>
        </p:nvSpPr>
        <p:spPr/>
        <p:txBody>
          <a:bodyPr/>
          <a:lstStyle/>
          <a:p>
            <a:pPr lvl="0"/>
            <a:r>
              <a:rPr lang="en-US" smtClean="0"/>
              <a:t>To easily customize the look of this brochure, on the Design tab of the ribbon, check out the Themes, Colors, and Fonts galleries.</a:t>
            </a:r>
            <a:endParaRPr lang="en-US" dirty="0" smtClean="0"/>
          </a:p>
        </p:txBody>
      </p:sp>
      <p:sp>
        <p:nvSpPr>
          <p:cNvPr id="13" name="Text Placeholder 12"/>
          <p:cNvSpPr>
            <a:spLocks noGrp="1"/>
          </p:cNvSpPr>
          <p:nvPr>
            <p:ph type="body" sz="quarter" idx="25"/>
          </p:nvPr>
        </p:nvSpPr>
        <p:spPr/>
        <p:txBody>
          <a:bodyPr/>
          <a:lstStyle/>
          <a:p>
            <a:pPr lvl="0"/>
            <a:r>
              <a:rPr lang="en-US" smtClean="0"/>
              <a:t>Have company-branded colors or fonts?</a:t>
            </a:r>
            <a:endParaRPr lang="en-US" dirty="0" smtClean="0"/>
          </a:p>
        </p:txBody>
      </p:sp>
      <p:sp>
        <p:nvSpPr>
          <p:cNvPr id="14" name="Text Placeholder 13"/>
          <p:cNvSpPr>
            <a:spLocks noGrp="1"/>
          </p:cNvSpPr>
          <p:nvPr>
            <p:ph type="body" sz="quarter" idx="26"/>
          </p:nvPr>
        </p:nvSpPr>
        <p:spPr/>
        <p:txBody>
          <a:bodyPr/>
          <a:lstStyle/>
          <a:p>
            <a:pPr lvl="0"/>
            <a:r>
              <a:rPr lang="en-US" dirty="0" smtClean="0"/>
              <a:t>No problem! The Themes, Colors, and Fonts galleries give you the option to add your own.</a:t>
            </a:r>
          </a:p>
        </p:txBody>
      </p:sp>
      <p:pic>
        <p:nvPicPr>
          <p:cNvPr id="19" name="Picture Placeholder 18" descr="Green cup and saucer on wood table" title="Sample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6" name="Text Placeholder 5"/>
          <p:cNvSpPr>
            <a:spLocks noGrp="1"/>
          </p:cNvSpPr>
          <p:nvPr>
            <p:ph type="body" sz="quarter" idx="15"/>
          </p:nvPr>
        </p:nvSpPr>
        <p:spPr/>
        <p:txBody>
          <a:bodyPr/>
          <a:lstStyle/>
          <a:p>
            <a:pPr lvl="0"/>
            <a:r>
              <a:rPr lang="en-US" smtClean="0"/>
              <a:t>Type a caption for your photo</a:t>
            </a:r>
          </a:p>
          <a:p>
            <a:endParaRPr lang="en-US" dirty="0"/>
          </a:p>
        </p:txBody>
      </p:sp>
      <p:sp>
        <p:nvSpPr>
          <p:cNvPr id="15" name="Text Placeholder 14"/>
          <p:cNvSpPr>
            <a:spLocks noGrp="1"/>
          </p:cNvSpPr>
          <p:nvPr>
            <p:ph type="body" sz="quarter" idx="27"/>
          </p:nvPr>
        </p:nvSpPr>
        <p:spPr/>
        <p:txBody>
          <a:bodyPr/>
          <a:lstStyle/>
          <a:p>
            <a:pPr lvl="0"/>
            <a:r>
              <a:rPr lang="en-US" smtClean="0"/>
              <a:t>Don’t forget to include some specifics about what you offer, and how you differ from the competition.</a:t>
            </a:r>
            <a:endParaRPr lang="en-US" dirty="0" smtClean="0"/>
          </a:p>
        </p:txBody>
      </p:sp>
      <p:sp>
        <p:nvSpPr>
          <p:cNvPr id="16" name="Text Placeholder 15"/>
          <p:cNvSpPr>
            <a:spLocks noGrp="1"/>
          </p:cNvSpPr>
          <p:nvPr>
            <p:ph type="body" sz="quarter" idx="28"/>
          </p:nvPr>
        </p:nvSpPr>
        <p:spPr/>
        <p:txBody>
          <a:bodyPr/>
          <a:lstStyle/>
          <a:p>
            <a:pPr lvl="0"/>
            <a:r>
              <a:rPr lang="en-US" dirty="0" smtClean="0"/>
              <a:t>Fun things to do </a:t>
            </a:r>
            <a:endParaRPr lang="en-US" dirty="0" smtClean="0"/>
          </a:p>
        </p:txBody>
      </p:sp>
      <p:sp>
        <p:nvSpPr>
          <p:cNvPr id="17" name="Text Placeholder 16"/>
          <p:cNvSpPr>
            <a:spLocks noGrp="1"/>
          </p:cNvSpPr>
          <p:nvPr>
            <p:ph type="body" sz="quarter" idx="29"/>
          </p:nvPr>
        </p:nvSpPr>
        <p:spPr/>
        <p:txBody>
          <a:bodyPr/>
          <a:lstStyle/>
          <a:p>
            <a:pPr lvl="0"/>
            <a:r>
              <a:rPr lang="en-US" smtClean="0"/>
              <a:t>You could include a bulleted list of products, services, or major benefits of working with your company. Or just summarize your finer points in a few concise paragraphs.</a:t>
            </a:r>
          </a:p>
          <a:p>
            <a:pPr lvl="0"/>
            <a:r>
              <a:rPr lang="en-US"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p14="http://schemas.microsoft.com/office/powerpoint/2010/main" val="653308231"/>
      </p:ext>
    </p:extLst>
  </p:cSld>
  <p:clrMapOvr>
    <a:masterClrMapping/>
  </p:clrMapOvr>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64C57-B46C-4088-AC90-B7208082F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tri-fold brochure</Template>
  <TotalTime>0</TotalTime>
  <Words>485</Words>
  <Application>Microsoft Office PowerPoint</Application>
  <PresentationFormat>Custom</PresentationFormat>
  <Paragraphs>35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Cambria</vt:lpstr>
      <vt:lpstr>BrochureColor</vt:lpstr>
      <vt:lpstr>Name of place</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2017-09-11T15:34:21Z</dcterms:created>
  <dcterms:modified xsi:type="dcterms:W3CDTF">2017-09-11T15:37:18Z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TC031128309991</vt:lpwstr>
  </property>
</Properties>
</file>